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  <p:sldMasterId id="2147483720" r:id="rId2"/>
  </p:sldMasterIdLst>
  <p:sldIdLst>
    <p:sldId id="256" r:id="rId3"/>
    <p:sldId id="257" r:id="rId4"/>
    <p:sldId id="303" r:id="rId5"/>
    <p:sldId id="325" r:id="rId6"/>
    <p:sldId id="318" r:id="rId7"/>
    <p:sldId id="327" r:id="rId8"/>
    <p:sldId id="328" r:id="rId9"/>
    <p:sldId id="313" r:id="rId10"/>
    <p:sldId id="310" r:id="rId11"/>
    <p:sldId id="314" r:id="rId12"/>
    <p:sldId id="320" r:id="rId13"/>
    <p:sldId id="330" r:id="rId14"/>
    <p:sldId id="295" r:id="rId15"/>
    <p:sldId id="326" r:id="rId16"/>
    <p:sldId id="329" r:id="rId17"/>
    <p:sldId id="331" r:id="rId18"/>
    <p:sldId id="292" r:id="rId19"/>
    <p:sldId id="304" r:id="rId20"/>
    <p:sldId id="306" r:id="rId21"/>
    <p:sldId id="305" r:id="rId22"/>
    <p:sldId id="312" r:id="rId23"/>
    <p:sldId id="27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2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06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090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5342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6260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1549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8175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8665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508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69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5906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074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011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6173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823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237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58734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1825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79535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44326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5672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84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146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540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886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649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218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97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581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07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EE3E0F4-C3B3-4617-AB74-F3672F440BF9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9727079-F6FB-43EA-86DD-F5BC3988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1374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02818" y="1964267"/>
            <a:ext cx="9857307" cy="2421464"/>
          </a:xfrm>
        </p:spPr>
        <p:txBody>
          <a:bodyPr/>
          <a:lstStyle/>
          <a:p>
            <a:r>
              <a:rPr lang="en-US" dirty="0" smtClean="0"/>
              <a:t>Event driven cloud computing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Team Member: Cory McAn</a:t>
            </a:r>
          </a:p>
          <a:p>
            <a:r>
              <a:rPr lang="en-US" dirty="0" smtClean="0"/>
              <a:t>Product Owner: Jason </a:t>
            </a:r>
            <a:r>
              <a:rPr lang="en-US" dirty="0" err="1" smtClean="0"/>
              <a:t>Dettbarn</a:t>
            </a:r>
            <a:r>
              <a:rPr lang="en-US" dirty="0" smtClean="0"/>
              <a:t> of </a:t>
            </a:r>
            <a:r>
              <a:rPr lang="en-US" dirty="0" err="1" smtClean="0"/>
              <a:t>Addigy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754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Sequence diagrams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2280" y="1636965"/>
            <a:ext cx="7808553" cy="4655941"/>
          </a:xfrm>
        </p:spPr>
      </p:pic>
    </p:spTree>
    <p:extLst>
      <p:ext uri="{BB962C8B-B14F-4D97-AF65-F5344CB8AC3E}">
        <p14:creationId xmlns:p14="http://schemas.microsoft.com/office/powerpoint/2010/main" val="2932862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Sequence diagrams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808" y="1788732"/>
            <a:ext cx="7986210" cy="4390886"/>
          </a:xfrm>
        </p:spPr>
      </p:pic>
    </p:spTree>
    <p:extLst>
      <p:ext uri="{BB962C8B-B14F-4D97-AF65-F5344CB8AC3E}">
        <p14:creationId xmlns:p14="http://schemas.microsoft.com/office/powerpoint/2010/main" val="496825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Sequence diagrams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931" y="1796432"/>
            <a:ext cx="8097306" cy="4367002"/>
          </a:xfrm>
        </p:spPr>
      </p:pic>
    </p:spTree>
    <p:extLst>
      <p:ext uri="{BB962C8B-B14F-4D97-AF65-F5344CB8AC3E}">
        <p14:creationId xmlns:p14="http://schemas.microsoft.com/office/powerpoint/2010/main" val="1583301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Sprint board: points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388" y="1759730"/>
            <a:ext cx="6298250" cy="4322784"/>
          </a:xfrm>
        </p:spPr>
      </p:pic>
    </p:spTree>
    <p:extLst>
      <p:ext uri="{BB962C8B-B14F-4D97-AF65-F5344CB8AC3E}">
        <p14:creationId xmlns:p14="http://schemas.microsoft.com/office/powerpoint/2010/main" val="642870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Sprint board: points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950" y="1629026"/>
            <a:ext cx="6188290" cy="4388751"/>
          </a:xfrm>
        </p:spPr>
      </p:pic>
    </p:spTree>
    <p:extLst>
      <p:ext uri="{BB962C8B-B14F-4D97-AF65-F5344CB8AC3E}">
        <p14:creationId xmlns:p14="http://schemas.microsoft.com/office/powerpoint/2010/main" val="1326882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Sprint board: points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765" y="1696847"/>
            <a:ext cx="6157355" cy="4337115"/>
          </a:xfrm>
        </p:spPr>
      </p:pic>
    </p:spTree>
    <p:extLst>
      <p:ext uri="{BB962C8B-B14F-4D97-AF65-F5344CB8AC3E}">
        <p14:creationId xmlns:p14="http://schemas.microsoft.com/office/powerpoint/2010/main" val="1781577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Sprint board: points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7869" y="1813125"/>
            <a:ext cx="5896875" cy="4156100"/>
          </a:xfrm>
        </p:spPr>
      </p:pic>
    </p:spTree>
    <p:extLst>
      <p:ext uri="{BB962C8B-B14F-4D97-AF65-F5344CB8AC3E}">
        <p14:creationId xmlns:p14="http://schemas.microsoft.com/office/powerpoint/2010/main" val="3524254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4" name="sprint5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2798" y="242760"/>
            <a:ext cx="9573481" cy="6532926"/>
          </a:xfrm>
        </p:spPr>
      </p:pic>
    </p:spTree>
    <p:extLst>
      <p:ext uri="{BB962C8B-B14F-4D97-AF65-F5344CB8AC3E}">
        <p14:creationId xmlns:p14="http://schemas.microsoft.com/office/powerpoint/2010/main" val="3817046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Scrums: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Autofit/>
          </a:bodyPr>
          <a:lstStyle/>
          <a:p>
            <a:pPr marL="457200" lvl="1" indent="0">
              <a:buNone/>
            </a:pPr>
            <a:r>
              <a:rPr lang="en-US" sz="1100" dirty="0" smtClean="0"/>
              <a:t>Day 1 - 5:</a:t>
            </a:r>
          </a:p>
          <a:p>
            <a:pPr lvl="1"/>
            <a:r>
              <a:rPr lang="en-US" sz="1100" dirty="0" smtClean="0"/>
              <a:t>Fix previous documentation</a:t>
            </a:r>
            <a:r>
              <a:rPr lang="en-US" sz="1100" dirty="0"/>
              <a:t>.</a:t>
            </a:r>
            <a:endParaRPr lang="en-US" sz="1100" dirty="0" smtClean="0"/>
          </a:p>
          <a:p>
            <a:pPr lvl="1"/>
            <a:r>
              <a:rPr lang="en-US" sz="1100" dirty="0" smtClean="0"/>
              <a:t>add new documentation for first and second user story, </a:t>
            </a:r>
          </a:p>
          <a:p>
            <a:pPr lvl="1"/>
            <a:r>
              <a:rPr lang="en-US" sz="1100" dirty="0" smtClean="0"/>
              <a:t>work on first user story, complete 1</a:t>
            </a:r>
            <a:r>
              <a:rPr lang="en-US" sz="1100" baseline="30000" dirty="0" smtClean="0"/>
              <a:t>st</a:t>
            </a:r>
            <a:r>
              <a:rPr lang="en-US" sz="1100" dirty="0" smtClean="0"/>
              <a:t> user story.</a:t>
            </a:r>
          </a:p>
          <a:p>
            <a:pPr lvl="1"/>
            <a:r>
              <a:rPr lang="en-US" sz="1100" dirty="0" smtClean="0"/>
              <a:t>Ask for approval on first user story, work on 2</a:t>
            </a:r>
            <a:r>
              <a:rPr lang="en-US" sz="1100" baseline="30000" dirty="0" smtClean="0"/>
              <a:t>nd</a:t>
            </a:r>
            <a:r>
              <a:rPr lang="en-US" sz="1100" dirty="0" smtClean="0"/>
              <a:t> user story.</a:t>
            </a:r>
          </a:p>
          <a:p>
            <a:pPr lvl="1"/>
            <a:r>
              <a:rPr lang="en-US" sz="1100" dirty="0" smtClean="0"/>
              <a:t>Continue work on 2</a:t>
            </a:r>
            <a:r>
              <a:rPr lang="en-US" sz="1100" baseline="30000" dirty="0" smtClean="0"/>
              <a:t>nd</a:t>
            </a:r>
            <a:r>
              <a:rPr lang="en-US" sz="1100" dirty="0" smtClean="0"/>
              <a:t> user story.</a:t>
            </a:r>
            <a:endParaRPr lang="en-US" sz="1100" dirty="0" smtClean="0"/>
          </a:p>
          <a:p>
            <a:pPr marL="457200" lvl="1" indent="0">
              <a:buNone/>
            </a:pPr>
            <a:r>
              <a:rPr lang="en-US" sz="1100" dirty="0" smtClean="0"/>
              <a:t>Day 6 - 10: </a:t>
            </a:r>
            <a:endParaRPr lang="en-US" sz="1100" dirty="0"/>
          </a:p>
          <a:p>
            <a:pPr lvl="1"/>
            <a:r>
              <a:rPr lang="en-US" sz="1100" dirty="0" smtClean="0"/>
              <a:t>Start 3</a:t>
            </a:r>
            <a:r>
              <a:rPr lang="en-US" sz="1100" baseline="30000" dirty="0" smtClean="0"/>
              <a:t>rd</a:t>
            </a:r>
            <a:r>
              <a:rPr lang="en-US" sz="1100" dirty="0" smtClean="0"/>
              <a:t> and 4</a:t>
            </a:r>
            <a:r>
              <a:rPr lang="en-US" sz="1100" baseline="30000" dirty="0" smtClean="0"/>
              <a:t>th</a:t>
            </a:r>
            <a:r>
              <a:rPr lang="en-US" sz="1100" dirty="0" smtClean="0"/>
              <a:t> user story documentation.</a:t>
            </a:r>
          </a:p>
          <a:p>
            <a:pPr lvl="1"/>
            <a:r>
              <a:rPr lang="en-US" sz="1100" dirty="0" smtClean="0"/>
              <a:t>Continue 2</a:t>
            </a:r>
            <a:r>
              <a:rPr lang="en-US" sz="1100" baseline="30000" dirty="0" smtClean="0"/>
              <a:t>nd</a:t>
            </a:r>
            <a:r>
              <a:rPr lang="en-US" sz="1100" dirty="0"/>
              <a:t> </a:t>
            </a:r>
            <a:r>
              <a:rPr lang="en-US" sz="1100" dirty="0" smtClean="0"/>
              <a:t>user story, complete 2</a:t>
            </a:r>
            <a:r>
              <a:rPr lang="en-US" sz="1100" baseline="30000" dirty="0" smtClean="0"/>
              <a:t>nd</a:t>
            </a:r>
            <a:r>
              <a:rPr lang="en-US" sz="1100" dirty="0" smtClean="0"/>
              <a:t> user story.</a:t>
            </a:r>
            <a:endParaRPr lang="en-US" sz="1100" dirty="0" smtClean="0"/>
          </a:p>
          <a:p>
            <a:pPr lvl="1"/>
            <a:r>
              <a:rPr lang="en-US" sz="1100" dirty="0" smtClean="0"/>
              <a:t>Start 3</a:t>
            </a:r>
            <a:r>
              <a:rPr lang="en-US" sz="1100" baseline="30000" dirty="0" smtClean="0"/>
              <a:t>rd</a:t>
            </a:r>
            <a:r>
              <a:rPr lang="en-US" sz="1100" dirty="0" smtClean="0"/>
              <a:t> user story, running into issues. Met with Jason.</a:t>
            </a:r>
            <a:endParaRPr lang="en-US" sz="1100" dirty="0" smtClean="0"/>
          </a:p>
          <a:p>
            <a:pPr lvl="1"/>
            <a:r>
              <a:rPr lang="en-US" sz="1100" dirty="0" smtClean="0"/>
              <a:t>Start 4</a:t>
            </a:r>
            <a:r>
              <a:rPr lang="en-US" sz="1100" baseline="30000" dirty="0" smtClean="0"/>
              <a:t>th</a:t>
            </a:r>
            <a:r>
              <a:rPr lang="en-US" sz="1100" dirty="0" smtClean="0"/>
              <a:t> user story research to prepare for integration with 3</a:t>
            </a:r>
            <a:r>
              <a:rPr lang="en-US" sz="1100" baseline="30000" dirty="0" smtClean="0"/>
              <a:t>rd</a:t>
            </a:r>
            <a:r>
              <a:rPr lang="en-US" sz="1100" dirty="0" smtClean="0"/>
              <a:t>.</a:t>
            </a:r>
            <a:endParaRPr lang="en-US" sz="1100" dirty="0" smtClean="0"/>
          </a:p>
          <a:p>
            <a:pPr marL="457200" lvl="1" indent="0">
              <a:buNone/>
            </a:pPr>
            <a:r>
              <a:rPr lang="en-US" sz="1100" dirty="0" smtClean="0"/>
              <a:t>8 + 16 + 4 + 8 = 40 / </a:t>
            </a:r>
            <a:r>
              <a:rPr lang="en-US" sz="1100" dirty="0" smtClean="0"/>
              <a:t>56 Points Completed!</a:t>
            </a:r>
          </a:p>
          <a:p>
            <a:pPr marL="457200" lvl="1" indent="0">
              <a:buNone/>
            </a:pPr>
            <a:endParaRPr lang="en-US" sz="1100" dirty="0" smtClean="0"/>
          </a:p>
          <a:p>
            <a:pPr marL="457200" lvl="1" indent="0">
              <a:buNone/>
            </a:pPr>
            <a:endParaRPr lang="en-US" sz="1100" dirty="0" smtClean="0"/>
          </a:p>
          <a:p>
            <a:pPr marL="457200" lvl="1" indent="0">
              <a:buNone/>
            </a:pPr>
            <a:r>
              <a:rPr lang="en-US" sz="1100" dirty="0" smtClean="0"/>
              <a:t>Points:</a:t>
            </a:r>
          </a:p>
          <a:p>
            <a:pPr marL="457200" lvl="1" indent="0">
              <a:buNone/>
            </a:pPr>
            <a:r>
              <a:rPr lang="en-US" sz="1100" dirty="0" smtClean="0"/>
              <a:t>Day 1: </a:t>
            </a:r>
            <a:r>
              <a:rPr lang="en-US" sz="1100" dirty="0" smtClean="0"/>
              <a:t>4/8 </a:t>
            </a:r>
            <a:r>
              <a:rPr lang="en-US" sz="1100" dirty="0" smtClean="0"/>
              <a:t>1</a:t>
            </a:r>
            <a:r>
              <a:rPr lang="en-US" sz="1100" baseline="30000" dirty="0" smtClean="0"/>
              <a:t>st</a:t>
            </a:r>
            <a:r>
              <a:rPr lang="en-US" sz="1100" dirty="0" smtClean="0"/>
              <a:t> User Story; </a:t>
            </a:r>
            <a:r>
              <a:rPr lang="en-US" sz="1100" dirty="0"/>
              <a:t>Expect: 4</a:t>
            </a:r>
            <a:r>
              <a:rPr lang="en-US" sz="1100" dirty="0" smtClean="0"/>
              <a:t>, </a:t>
            </a:r>
            <a:r>
              <a:rPr lang="en-US" sz="1100" dirty="0"/>
              <a:t>Complete: </a:t>
            </a:r>
            <a:r>
              <a:rPr lang="en-US" sz="1100" dirty="0" smtClean="0"/>
              <a:t>4</a:t>
            </a:r>
            <a:endParaRPr lang="en-US" sz="1100" dirty="0" smtClean="0"/>
          </a:p>
          <a:p>
            <a:pPr marL="457200" lvl="1" indent="0">
              <a:buNone/>
            </a:pPr>
            <a:r>
              <a:rPr lang="en-US" sz="1100" dirty="0" smtClean="0"/>
              <a:t>Day 2: </a:t>
            </a:r>
            <a:r>
              <a:rPr lang="en-US" sz="1100" dirty="0" smtClean="0"/>
              <a:t>8/8</a:t>
            </a:r>
            <a:r>
              <a:rPr lang="en-US" sz="1100" dirty="0" smtClean="0"/>
              <a:t> </a:t>
            </a:r>
            <a:r>
              <a:rPr lang="en-US" sz="1100" dirty="0" smtClean="0"/>
              <a:t>1</a:t>
            </a:r>
            <a:r>
              <a:rPr lang="en-US" sz="1100" baseline="30000" dirty="0" smtClean="0"/>
              <a:t>st</a:t>
            </a:r>
            <a:r>
              <a:rPr lang="en-US" sz="1100" dirty="0" smtClean="0"/>
              <a:t> User Story; </a:t>
            </a:r>
            <a:r>
              <a:rPr lang="en-US" sz="1100" dirty="0"/>
              <a:t>Expect: 4</a:t>
            </a:r>
            <a:r>
              <a:rPr lang="en-US" sz="1100" dirty="0" smtClean="0"/>
              <a:t>, </a:t>
            </a:r>
            <a:r>
              <a:rPr lang="en-US" sz="1100" dirty="0"/>
              <a:t>Complete: </a:t>
            </a:r>
            <a:r>
              <a:rPr lang="en-US" sz="1100" dirty="0" smtClean="0"/>
              <a:t>4</a:t>
            </a:r>
          </a:p>
          <a:p>
            <a:pPr marL="457200" lvl="1" indent="0">
              <a:buNone/>
            </a:pPr>
            <a:r>
              <a:rPr lang="en-US" sz="1100" dirty="0"/>
              <a:t>Day </a:t>
            </a:r>
            <a:r>
              <a:rPr lang="en-US" sz="1100" dirty="0" smtClean="0"/>
              <a:t>3: </a:t>
            </a:r>
            <a:r>
              <a:rPr lang="en-US" sz="1100" dirty="0"/>
              <a:t>4</a:t>
            </a:r>
            <a:r>
              <a:rPr lang="en-US" sz="1100" dirty="0" smtClean="0"/>
              <a:t>/16 2</a:t>
            </a:r>
            <a:r>
              <a:rPr lang="en-US" sz="1100" baseline="30000" dirty="0" smtClean="0"/>
              <a:t>nd</a:t>
            </a:r>
            <a:r>
              <a:rPr lang="en-US" sz="1100" dirty="0" smtClean="0"/>
              <a:t> </a:t>
            </a:r>
            <a:r>
              <a:rPr lang="en-US" sz="1100" dirty="0" smtClean="0"/>
              <a:t>User Story; </a:t>
            </a:r>
            <a:r>
              <a:rPr lang="en-US" sz="1100" dirty="0"/>
              <a:t>Expect: 4</a:t>
            </a:r>
            <a:r>
              <a:rPr lang="en-US" sz="1100" dirty="0" smtClean="0"/>
              <a:t>, </a:t>
            </a:r>
            <a:r>
              <a:rPr lang="en-US" sz="1100" dirty="0"/>
              <a:t>Complete: </a:t>
            </a:r>
            <a:r>
              <a:rPr lang="en-US" sz="1100" dirty="0" smtClean="0"/>
              <a:t>4</a:t>
            </a:r>
            <a:endParaRPr lang="en-US" sz="1100" dirty="0"/>
          </a:p>
          <a:p>
            <a:pPr marL="457200" lvl="1" indent="0">
              <a:buNone/>
            </a:pPr>
            <a:r>
              <a:rPr lang="en-US" sz="1100" dirty="0"/>
              <a:t>Day </a:t>
            </a:r>
            <a:r>
              <a:rPr lang="en-US" sz="1100" dirty="0" smtClean="0"/>
              <a:t>4: </a:t>
            </a:r>
            <a:r>
              <a:rPr lang="en-US" sz="1100" dirty="0" smtClean="0"/>
              <a:t>8/16 </a:t>
            </a:r>
            <a:r>
              <a:rPr lang="en-US" sz="1100" dirty="0" smtClean="0"/>
              <a:t>2</a:t>
            </a:r>
            <a:r>
              <a:rPr lang="en-US" sz="1100" baseline="30000" dirty="0" smtClean="0"/>
              <a:t>nd</a:t>
            </a:r>
            <a:r>
              <a:rPr lang="en-US" sz="1100" dirty="0" smtClean="0"/>
              <a:t> User Story; </a:t>
            </a:r>
            <a:r>
              <a:rPr lang="en-US" sz="1100" dirty="0"/>
              <a:t>Expect: 4</a:t>
            </a:r>
            <a:r>
              <a:rPr lang="en-US" sz="1100" dirty="0" smtClean="0"/>
              <a:t>, </a:t>
            </a:r>
            <a:r>
              <a:rPr lang="en-US" sz="1100" dirty="0"/>
              <a:t>Complete: </a:t>
            </a:r>
            <a:r>
              <a:rPr lang="en-US" sz="1100" dirty="0" smtClean="0"/>
              <a:t>4</a:t>
            </a:r>
            <a:endParaRPr lang="en-US" sz="1100" dirty="0"/>
          </a:p>
          <a:p>
            <a:pPr marL="457200" lvl="1" indent="0">
              <a:buNone/>
            </a:pPr>
            <a:r>
              <a:rPr lang="en-US" sz="1100" dirty="0"/>
              <a:t>Day </a:t>
            </a:r>
            <a:r>
              <a:rPr lang="en-US" sz="1100" dirty="0" smtClean="0"/>
              <a:t>5: </a:t>
            </a:r>
            <a:r>
              <a:rPr lang="en-US" sz="1100" dirty="0" smtClean="0"/>
              <a:t>12/16 </a:t>
            </a:r>
            <a:r>
              <a:rPr lang="en-US" sz="1100" dirty="0" smtClean="0"/>
              <a:t>2</a:t>
            </a:r>
            <a:r>
              <a:rPr lang="en-US" sz="1100" baseline="30000" dirty="0" smtClean="0"/>
              <a:t>nd</a:t>
            </a:r>
            <a:r>
              <a:rPr lang="en-US" sz="1100" dirty="0" smtClean="0"/>
              <a:t> User Story; Expect</a:t>
            </a:r>
            <a:r>
              <a:rPr lang="en-US" sz="1100" dirty="0"/>
              <a:t>: </a:t>
            </a:r>
            <a:r>
              <a:rPr lang="en-US" sz="1100" dirty="0" smtClean="0"/>
              <a:t>4, </a:t>
            </a:r>
            <a:r>
              <a:rPr lang="en-US" sz="1100" dirty="0"/>
              <a:t>Complete: </a:t>
            </a:r>
            <a:r>
              <a:rPr lang="en-US" sz="1100" dirty="0" smtClean="0"/>
              <a:t>4</a:t>
            </a:r>
            <a:endParaRPr lang="en-US" sz="1100" dirty="0" smtClean="0"/>
          </a:p>
          <a:p>
            <a:pPr marL="457200" lvl="1" indent="0">
              <a:buNone/>
            </a:pPr>
            <a:r>
              <a:rPr lang="en-US" sz="1100" dirty="0" smtClean="0"/>
              <a:t>Day 6: </a:t>
            </a:r>
            <a:r>
              <a:rPr lang="en-US" sz="1100" dirty="0" smtClean="0"/>
              <a:t>16/16 2</a:t>
            </a:r>
            <a:r>
              <a:rPr lang="en-US" sz="1100" baseline="30000" dirty="0" smtClean="0"/>
              <a:t>nd</a:t>
            </a:r>
            <a:r>
              <a:rPr lang="en-US" sz="1100" dirty="0" smtClean="0"/>
              <a:t> User </a:t>
            </a:r>
            <a:r>
              <a:rPr lang="en-US" sz="1100" dirty="0" smtClean="0"/>
              <a:t>Story; </a:t>
            </a:r>
            <a:r>
              <a:rPr lang="en-US" sz="1100" dirty="0"/>
              <a:t>Expect: 4, Complete: </a:t>
            </a:r>
            <a:r>
              <a:rPr lang="en-US" sz="1100" dirty="0" smtClean="0"/>
              <a:t>4</a:t>
            </a:r>
          </a:p>
          <a:p>
            <a:pPr marL="457200" lvl="1" indent="0">
              <a:buNone/>
            </a:pPr>
            <a:r>
              <a:rPr lang="en-US" sz="1100" dirty="0" smtClean="0"/>
              <a:t>Day 7: </a:t>
            </a:r>
            <a:r>
              <a:rPr lang="en-US" sz="1100" dirty="0" smtClean="0"/>
              <a:t>4/16 </a:t>
            </a:r>
            <a:r>
              <a:rPr lang="en-US" sz="1100" dirty="0" smtClean="0"/>
              <a:t>3</a:t>
            </a:r>
            <a:r>
              <a:rPr lang="en-US" sz="1100" baseline="30000" dirty="0" smtClean="0"/>
              <a:t>rd</a:t>
            </a:r>
            <a:r>
              <a:rPr lang="en-US" sz="1100" dirty="0" smtClean="0"/>
              <a:t> User Story; Expect: 4, Complete: </a:t>
            </a:r>
            <a:r>
              <a:rPr lang="en-US" sz="1100" dirty="0" smtClean="0"/>
              <a:t>4</a:t>
            </a:r>
            <a:endParaRPr lang="en-US" sz="1100" dirty="0"/>
          </a:p>
          <a:p>
            <a:pPr marL="457200" lvl="1" indent="0">
              <a:buNone/>
            </a:pPr>
            <a:r>
              <a:rPr lang="en-US" sz="1100" dirty="0"/>
              <a:t>Day </a:t>
            </a:r>
            <a:r>
              <a:rPr lang="en-US" sz="1100" dirty="0" smtClean="0"/>
              <a:t>8: </a:t>
            </a:r>
            <a:r>
              <a:rPr lang="en-US" sz="1100" dirty="0" smtClean="0"/>
              <a:t>4/16 4</a:t>
            </a:r>
            <a:r>
              <a:rPr lang="en-US" sz="1100" baseline="30000" dirty="0" smtClean="0"/>
              <a:t>th</a:t>
            </a:r>
            <a:r>
              <a:rPr lang="en-US" sz="1100" dirty="0" smtClean="0"/>
              <a:t> </a:t>
            </a:r>
            <a:r>
              <a:rPr lang="en-US" sz="1100" dirty="0" smtClean="0"/>
              <a:t>User Story</a:t>
            </a:r>
            <a:r>
              <a:rPr lang="en-US" sz="1100" dirty="0"/>
              <a:t> ; Expect: 4, Complete: 4</a:t>
            </a:r>
          </a:p>
          <a:p>
            <a:pPr marL="457200" lvl="1" indent="0">
              <a:buNone/>
            </a:pPr>
            <a:r>
              <a:rPr lang="en-US" sz="1100" dirty="0" smtClean="0"/>
              <a:t>Day 9: </a:t>
            </a:r>
            <a:r>
              <a:rPr lang="en-US" sz="1100" dirty="0" smtClean="0"/>
              <a:t>6/16 4</a:t>
            </a:r>
            <a:r>
              <a:rPr lang="en-US" sz="1100" baseline="30000" dirty="0" smtClean="0"/>
              <a:t>th</a:t>
            </a:r>
            <a:r>
              <a:rPr lang="en-US" sz="1100" dirty="0" smtClean="0"/>
              <a:t> </a:t>
            </a:r>
            <a:r>
              <a:rPr lang="en-US" sz="1100" dirty="0" smtClean="0"/>
              <a:t>User </a:t>
            </a:r>
            <a:r>
              <a:rPr lang="en-US" sz="1100" dirty="0" smtClean="0"/>
              <a:t>Story; Expect</a:t>
            </a:r>
            <a:r>
              <a:rPr lang="en-US" sz="1100" dirty="0" smtClean="0"/>
              <a:t>: 4, Complete: </a:t>
            </a:r>
            <a:r>
              <a:rPr lang="en-US" sz="1100" dirty="0" smtClean="0"/>
              <a:t>2</a:t>
            </a:r>
            <a:endParaRPr lang="en-US" sz="1100" dirty="0" smtClean="0"/>
          </a:p>
          <a:p>
            <a:pPr marL="457200" lvl="1" indent="0">
              <a:buNone/>
            </a:pPr>
            <a:r>
              <a:rPr lang="en-US" sz="1100" dirty="0" smtClean="0"/>
              <a:t>Day 10:  </a:t>
            </a:r>
            <a:r>
              <a:rPr lang="en-US" sz="1100" dirty="0" smtClean="0"/>
              <a:t>8/16 </a:t>
            </a:r>
            <a:r>
              <a:rPr lang="en-US" sz="1100" dirty="0" smtClean="0"/>
              <a:t>4</a:t>
            </a:r>
            <a:r>
              <a:rPr lang="en-US" sz="1100" baseline="30000" dirty="0" smtClean="0"/>
              <a:t>th</a:t>
            </a:r>
            <a:r>
              <a:rPr lang="en-US" sz="1100" dirty="0" smtClean="0"/>
              <a:t> User Story, Expect</a:t>
            </a:r>
            <a:r>
              <a:rPr lang="en-US" sz="1100" dirty="0"/>
              <a:t>: </a:t>
            </a:r>
            <a:r>
              <a:rPr lang="en-US" sz="1100" dirty="0" smtClean="0"/>
              <a:t>4, </a:t>
            </a:r>
            <a:r>
              <a:rPr lang="en-US" sz="1100" dirty="0"/>
              <a:t>Complete: </a:t>
            </a:r>
            <a:r>
              <a:rPr lang="en-US" sz="1100" dirty="0" smtClean="0"/>
              <a:t>2</a:t>
            </a:r>
            <a:endParaRPr lang="en-US" sz="1100" dirty="0"/>
          </a:p>
          <a:p>
            <a:pPr marL="457200" lvl="1" indent="0">
              <a:buNone/>
            </a:pPr>
            <a:endParaRPr lang="en-US" sz="1100" dirty="0" smtClean="0"/>
          </a:p>
        </p:txBody>
      </p:sp>
    </p:spTree>
    <p:extLst>
      <p:ext uri="{BB962C8B-B14F-4D97-AF65-F5344CB8AC3E}">
        <p14:creationId xmlns:p14="http://schemas.microsoft.com/office/powerpoint/2010/main" val="2306030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Burn up chart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5643" y="2141538"/>
            <a:ext cx="8211739" cy="3649662"/>
          </a:xfrm>
        </p:spPr>
      </p:pic>
    </p:spTree>
    <p:extLst>
      <p:ext uri="{BB962C8B-B14F-4D97-AF65-F5344CB8AC3E}">
        <p14:creationId xmlns:p14="http://schemas.microsoft.com/office/powerpoint/2010/main" val="4006929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Role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Developer, Tester, and Documentation </a:t>
            </a:r>
            <a:r>
              <a:rPr lang="en-US" dirty="0" err="1" smtClean="0"/>
              <a:t>Contributer</a:t>
            </a:r>
            <a:endParaRPr lang="en-US" dirty="0" smtClean="0"/>
          </a:p>
          <a:p>
            <a:r>
              <a:rPr lang="en-US" dirty="0" smtClean="0"/>
              <a:t>Backend functionality such as Lambda triggers on </a:t>
            </a:r>
            <a:r>
              <a:rPr lang="en-US" dirty="0" err="1" smtClean="0"/>
              <a:t>S3</a:t>
            </a:r>
            <a:r>
              <a:rPr lang="en-US" dirty="0" smtClean="0"/>
              <a:t> buckets, concerned with efficiency of running multiple function instances</a:t>
            </a:r>
          </a:p>
        </p:txBody>
      </p:sp>
    </p:spTree>
    <p:extLst>
      <p:ext uri="{BB962C8B-B14F-4D97-AF65-F5344CB8AC3E}">
        <p14:creationId xmlns:p14="http://schemas.microsoft.com/office/powerpoint/2010/main" val="3521965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Burn down chart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514" y="2065867"/>
            <a:ext cx="5245085" cy="3933814"/>
          </a:xfrm>
        </p:spPr>
      </p:pic>
    </p:spTree>
    <p:extLst>
      <p:ext uri="{BB962C8B-B14F-4D97-AF65-F5344CB8AC3E}">
        <p14:creationId xmlns:p14="http://schemas.microsoft.com/office/powerpoint/2010/main" val="3152352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Retrospectives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80" y="2141538"/>
            <a:ext cx="9957064" cy="3649662"/>
          </a:xfrm>
        </p:spPr>
      </p:pic>
    </p:spTree>
    <p:extLst>
      <p:ext uri="{BB962C8B-B14F-4D97-AF65-F5344CB8AC3E}">
        <p14:creationId xmlns:p14="http://schemas.microsoft.com/office/powerpoint/2010/main" val="2684498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 for </a:t>
            </a:r>
            <a:r>
              <a:rPr lang="en-US" dirty="0" err="1" smtClean="0"/>
              <a:t>attendinG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963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Addigy's</a:t>
            </a:r>
            <a:r>
              <a:rPr lang="en-US" dirty="0" smtClean="0"/>
              <a:t> </a:t>
            </a:r>
            <a:r>
              <a:rPr lang="en-US" dirty="0"/>
              <a:t>project for Event Driven Cloud Computing </a:t>
            </a:r>
            <a:r>
              <a:rPr lang="en-US" dirty="0" smtClean="0"/>
              <a:t>provides:</a:t>
            </a:r>
          </a:p>
          <a:p>
            <a:r>
              <a:rPr lang="en-US" dirty="0" smtClean="0"/>
              <a:t>A </a:t>
            </a:r>
            <a:r>
              <a:rPr lang="en-US" dirty="0"/>
              <a:t>way for very in-depth system and security audits to be uploaded from client </a:t>
            </a:r>
            <a:r>
              <a:rPr lang="en-US" dirty="0" smtClean="0"/>
              <a:t>machines</a:t>
            </a:r>
          </a:p>
          <a:p>
            <a:r>
              <a:rPr lang="en-US" dirty="0" smtClean="0"/>
              <a:t>Computation </a:t>
            </a:r>
            <a:r>
              <a:rPr lang="en-US" dirty="0"/>
              <a:t>analysis to be performed on the data only when new data </a:t>
            </a:r>
            <a:r>
              <a:rPr lang="en-US" dirty="0" smtClean="0"/>
              <a:t>arrives</a:t>
            </a:r>
          </a:p>
          <a:p>
            <a:r>
              <a:rPr lang="en-US" dirty="0"/>
              <a:t>M</a:t>
            </a:r>
            <a:r>
              <a:rPr lang="en-US" dirty="0" smtClean="0"/>
              <a:t>essages IT Admins that manage clients in </a:t>
            </a:r>
            <a:r>
              <a:rPr lang="en-US" dirty="0"/>
              <a:t>real-time that new data has been </a:t>
            </a:r>
            <a:r>
              <a:rPr lang="en-US" dirty="0" smtClean="0"/>
              <a:t>updated</a:t>
            </a:r>
          </a:p>
          <a:p>
            <a:r>
              <a:rPr lang="en-US" dirty="0" smtClean="0"/>
              <a:t>No server needs to be maintained!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380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1391" y="609600"/>
            <a:ext cx="10131425" cy="1456267"/>
          </a:xfrm>
        </p:spPr>
        <p:txBody>
          <a:bodyPr/>
          <a:lstStyle/>
          <a:p>
            <a:r>
              <a:rPr lang="en-US" dirty="0" smtClean="0"/>
              <a:t>User </a:t>
            </a:r>
            <a:r>
              <a:rPr lang="en-US" dirty="0" smtClean="0"/>
              <a:t>manual                           Installation </a:t>
            </a:r>
            <a:r>
              <a:rPr lang="en-US" dirty="0" smtClean="0"/>
              <a:t>manual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2080" y="2007519"/>
            <a:ext cx="4789732" cy="364966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64" y="1899127"/>
            <a:ext cx="5202563" cy="414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977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75" y="1105160"/>
            <a:ext cx="6225028" cy="4718408"/>
          </a:xfrm>
        </p:spPr>
      </p:pic>
    </p:spTree>
    <p:extLst>
      <p:ext uri="{BB962C8B-B14F-4D97-AF65-F5344CB8AC3E}">
        <p14:creationId xmlns:p14="http://schemas.microsoft.com/office/powerpoint/2010/main" val="2538517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6152" y="940761"/>
            <a:ext cx="6205575" cy="4807136"/>
          </a:xfrm>
        </p:spPr>
      </p:pic>
    </p:spTree>
    <p:extLst>
      <p:ext uri="{BB962C8B-B14F-4D97-AF65-F5344CB8AC3E}">
        <p14:creationId xmlns:p14="http://schemas.microsoft.com/office/powerpoint/2010/main" val="1291836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391" y="1243792"/>
            <a:ext cx="6217843" cy="4587868"/>
          </a:xfrm>
        </p:spPr>
      </p:pic>
    </p:spTree>
    <p:extLst>
      <p:ext uri="{BB962C8B-B14F-4D97-AF65-F5344CB8AC3E}">
        <p14:creationId xmlns:p14="http://schemas.microsoft.com/office/powerpoint/2010/main" val="2857376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 diagram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0092" y="206791"/>
            <a:ext cx="7066583" cy="6361244"/>
          </a:xfrm>
        </p:spPr>
      </p:pic>
    </p:spTree>
    <p:extLst>
      <p:ext uri="{BB962C8B-B14F-4D97-AF65-F5344CB8AC3E}">
        <p14:creationId xmlns:p14="http://schemas.microsoft.com/office/powerpoint/2010/main" val="958069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diagram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2595" y="221606"/>
            <a:ext cx="7491627" cy="6233140"/>
          </a:xfrm>
        </p:spPr>
      </p:pic>
    </p:spTree>
    <p:extLst>
      <p:ext uri="{BB962C8B-B14F-4D97-AF65-F5344CB8AC3E}">
        <p14:creationId xmlns:p14="http://schemas.microsoft.com/office/powerpoint/2010/main" val="1725935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2650</TotalTime>
  <Words>420</Words>
  <Application>Microsoft Office PowerPoint</Application>
  <PresentationFormat>Widescreen</PresentationFormat>
  <Paragraphs>56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Wingdings 2</vt:lpstr>
      <vt:lpstr>HDOfficeLightV0</vt:lpstr>
      <vt:lpstr>Celestial</vt:lpstr>
      <vt:lpstr>Event driven cloud computing </vt:lpstr>
      <vt:lpstr>Team Role</vt:lpstr>
      <vt:lpstr>Importance</vt:lpstr>
      <vt:lpstr>User manual                           Installation manual</vt:lpstr>
      <vt:lpstr>Use Cases</vt:lpstr>
      <vt:lpstr>Use Cases</vt:lpstr>
      <vt:lpstr>Use Cases</vt:lpstr>
      <vt:lpstr>Use Case diagram</vt:lpstr>
      <vt:lpstr>Class diagram</vt:lpstr>
      <vt:lpstr>Sequence diagrams</vt:lpstr>
      <vt:lpstr>Sequence diagrams</vt:lpstr>
      <vt:lpstr>Sequence diagrams</vt:lpstr>
      <vt:lpstr>Sprint board: points</vt:lpstr>
      <vt:lpstr>Sprint board: points</vt:lpstr>
      <vt:lpstr>Sprint board: points</vt:lpstr>
      <vt:lpstr>Sprint board: points</vt:lpstr>
      <vt:lpstr>Demo</vt:lpstr>
      <vt:lpstr>Scrums: Overview</vt:lpstr>
      <vt:lpstr>Burn up chart</vt:lpstr>
      <vt:lpstr>Burn down chart</vt:lpstr>
      <vt:lpstr>Retrospectives</vt:lpstr>
      <vt:lpstr>Thank you for attendinG!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 driven cloud computing</dc:title>
  <dc:creator>Cory McAn</dc:creator>
  <cp:lastModifiedBy>Cory McAn</cp:lastModifiedBy>
  <cp:revision>56</cp:revision>
  <dcterms:created xsi:type="dcterms:W3CDTF">2015-02-08T19:44:11Z</dcterms:created>
  <dcterms:modified xsi:type="dcterms:W3CDTF">2015-04-20T22:09:28Z</dcterms:modified>
</cp:coreProperties>
</file>

<file path=docProps/thumbnail.jpeg>
</file>